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2EAFBA"/>
    <a:srgbClr val="00A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3BBBF-E4CD-410C-948D-C09E28E1D604}" v="238" dt="2019-05-03T01:18:56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ares" userId="82adba06e2f6c005" providerId="LiveId" clId="{E893BBBF-E4CD-410C-948D-C09E28E1D604}"/>
    <pc:docChg chg="custSel modSld sldOrd">
      <pc:chgData name="João Pedro Soares" userId="82adba06e2f6c005" providerId="LiveId" clId="{E893BBBF-E4CD-410C-948D-C09E28E1D604}" dt="2019-05-03T01:18:56.578" v="237" actId="1076"/>
      <pc:docMkLst>
        <pc:docMk/>
      </pc:docMkLst>
      <pc:sldChg chg="addSp delSp modSp ord">
        <pc:chgData name="João Pedro Soares" userId="82adba06e2f6c005" providerId="LiveId" clId="{E893BBBF-E4CD-410C-948D-C09E28E1D604}" dt="2019-05-02T10:32:06.996" v="127" actId="207"/>
        <pc:sldMkLst>
          <pc:docMk/>
          <pc:sldMk cId="1676530511" sldId="257"/>
        </pc:sldMkLst>
        <pc:spChg chg="add mod">
          <ac:chgData name="João Pedro Soares" userId="82adba06e2f6c005" providerId="LiveId" clId="{E893BBBF-E4CD-410C-948D-C09E28E1D604}" dt="2019-05-02T10:32:06.996" v="127" actId="207"/>
          <ac:spMkLst>
            <pc:docMk/>
            <pc:sldMk cId="1676530511" sldId="257"/>
            <ac:spMk id="2" creationId="{74BF79D2-1268-46BC-87D7-19B8BA6043AD}"/>
          </ac:spMkLst>
        </pc:spChg>
        <pc:spChg chg="add mod">
          <ac:chgData name="João Pedro Soares" userId="82adba06e2f6c005" providerId="LiveId" clId="{E893BBBF-E4CD-410C-948D-C09E28E1D604}" dt="2019-05-02T10:32:00.815" v="126" actId="207"/>
          <ac:spMkLst>
            <pc:docMk/>
            <pc:sldMk cId="1676530511" sldId="257"/>
            <ac:spMk id="8" creationId="{B2C29D94-D1E7-49E1-91D7-E1D8E4EDAD22}"/>
          </ac:spMkLst>
        </pc:spChg>
        <pc:spChg chg="add del mod">
          <ac:chgData name="João Pedro Soares" userId="82adba06e2f6c005" providerId="LiveId" clId="{E893BBBF-E4CD-410C-948D-C09E28E1D604}" dt="2019-05-02T10:31:13.540" v="76" actId="478"/>
          <ac:spMkLst>
            <pc:docMk/>
            <pc:sldMk cId="1676530511" sldId="257"/>
            <ac:spMk id="10" creationId="{1710D60B-2465-4CF4-965F-86A8623B3E41}"/>
          </ac:spMkLst>
        </pc:spChg>
        <pc:picChg chg="mod">
          <ac:chgData name="João Pedro Soares" userId="82adba06e2f6c005" providerId="LiveId" clId="{E893BBBF-E4CD-410C-948D-C09E28E1D604}" dt="2019-05-02T10:28:49.790" v="3" actId="1076"/>
          <ac:picMkLst>
            <pc:docMk/>
            <pc:sldMk cId="1676530511" sldId="257"/>
            <ac:picMk id="3" creationId="{2236E817-BE82-4007-8C37-6A630853166E}"/>
          </ac:picMkLst>
        </pc:picChg>
        <pc:picChg chg="mod">
          <ac:chgData name="João Pedro Soares" userId="82adba06e2f6c005" providerId="LiveId" clId="{E893BBBF-E4CD-410C-948D-C09E28E1D604}" dt="2019-05-02T10:31:03.330" v="73" actId="1076"/>
          <ac:picMkLst>
            <pc:docMk/>
            <pc:sldMk cId="1676530511" sldId="257"/>
            <ac:picMk id="5" creationId="{8E81BC8B-C35A-4330-96DB-538FF76A098D}"/>
          </ac:picMkLst>
        </pc:picChg>
        <pc:picChg chg="mod">
          <ac:chgData name="João Pedro Soares" userId="82adba06e2f6c005" providerId="LiveId" clId="{E893BBBF-E4CD-410C-948D-C09E28E1D604}" dt="2019-05-02T10:31:06.137" v="74" actId="1076"/>
          <ac:picMkLst>
            <pc:docMk/>
            <pc:sldMk cId="1676530511" sldId="257"/>
            <ac:picMk id="9" creationId="{48968C73-F640-4990-9E9E-E5836C6BB3AC}"/>
          </ac:picMkLst>
        </pc:picChg>
      </pc:sldChg>
      <pc:sldChg chg="addSp delSp modSp">
        <pc:chgData name="João Pedro Soares" userId="82adba06e2f6c005" providerId="LiveId" clId="{E893BBBF-E4CD-410C-948D-C09E28E1D604}" dt="2019-05-03T01:18:56.578" v="237" actId="1076"/>
        <pc:sldMkLst>
          <pc:docMk/>
          <pc:sldMk cId="1609808304" sldId="258"/>
        </pc:sldMkLst>
        <pc:picChg chg="del">
          <ac:chgData name="João Pedro Soares" userId="82adba06e2f6c005" providerId="LiveId" clId="{E893BBBF-E4CD-410C-948D-C09E28E1D604}" dt="2019-05-03T01:18:16.317" v="229" actId="478"/>
          <ac:picMkLst>
            <pc:docMk/>
            <pc:sldMk cId="1609808304" sldId="258"/>
            <ac:picMk id="3" creationId="{1B945CE3-E313-4564-A19A-039A84DC1192}"/>
          </ac:picMkLst>
        </pc:picChg>
        <pc:picChg chg="add mod modCrop">
          <ac:chgData name="João Pedro Soares" userId="82adba06e2f6c005" providerId="LiveId" clId="{E893BBBF-E4CD-410C-948D-C09E28E1D604}" dt="2019-05-03T01:18:56.578" v="237" actId="1076"/>
          <ac:picMkLst>
            <pc:docMk/>
            <pc:sldMk cId="1609808304" sldId="258"/>
            <ac:picMk id="4" creationId="{4B5C1BF9-27B7-4B9F-9EA3-3B4B8A17E570}"/>
          </ac:picMkLst>
        </pc:picChg>
      </pc:sldChg>
      <pc:sldChg chg="modSp">
        <pc:chgData name="João Pedro Soares" userId="82adba06e2f6c005" providerId="LiveId" clId="{E893BBBF-E4CD-410C-948D-C09E28E1D604}" dt="2019-05-02T10:33:27.384" v="228" actId="20577"/>
        <pc:sldMkLst>
          <pc:docMk/>
          <pc:sldMk cId="2074967376" sldId="278"/>
        </pc:sldMkLst>
        <pc:spChg chg="mod">
          <ac:chgData name="João Pedro Soares" userId="82adba06e2f6c005" providerId="LiveId" clId="{E893BBBF-E4CD-410C-948D-C09E28E1D604}" dt="2019-05-02T10:33:27.384" v="228" actId="20577"/>
          <ac:spMkLst>
            <pc:docMk/>
            <pc:sldMk cId="2074967376" sldId="278"/>
            <ac:spMk id="12" creationId="{2A390427-F2F1-46CC-BE0A-B0BE7032036F}"/>
          </ac:spMkLst>
        </pc:spChg>
      </pc:sldChg>
    </pc:docChg>
  </pc:docChgLst>
  <pc:docChgLst>
    <pc:chgData name="João Pedro Soares" userId="3498f816ad4a1a1d" providerId="LiveId" clId="{908C8C78-FC23-4B2C-A7FB-E2F988C66658}"/>
    <pc:docChg chg="undo custSel mod addSld delSld modSld sldOrd">
      <pc:chgData name="João Pedro Soares" userId="3498f816ad4a1a1d" providerId="LiveId" clId="{908C8C78-FC23-4B2C-A7FB-E2F988C66658}" dt="2019-04-27T00:51:28.336" v="666" actId="20577"/>
      <pc:docMkLst>
        <pc:docMk/>
      </pc:docMkLst>
      <pc:sldChg chg="addSp modSp">
        <pc:chgData name="João Pedro Soares" userId="3498f816ad4a1a1d" providerId="LiveId" clId="{908C8C78-FC23-4B2C-A7FB-E2F988C66658}" dt="2019-04-27T00:02:11.742" v="304" actId="1076"/>
        <pc:sldMkLst>
          <pc:docMk/>
          <pc:sldMk cId="1676530511" sldId="257"/>
        </pc:sldMkLst>
        <pc:spChg chg="mod">
          <ac:chgData name="João Pedro Soares" userId="3498f816ad4a1a1d" providerId="LiveId" clId="{908C8C78-FC23-4B2C-A7FB-E2F988C66658}" dt="2019-04-26T23:46:13.242" v="273" actId="20577"/>
          <ac:spMkLst>
            <pc:docMk/>
            <pc:sldMk cId="1676530511" sldId="257"/>
            <ac:spMk id="7" creationId="{73D59C28-520B-4D7E-A414-242E56720682}"/>
          </ac:spMkLst>
        </pc:spChg>
        <pc:picChg chg="add mod ord modCrop">
          <ac:chgData name="João Pedro Soares" userId="3498f816ad4a1a1d" providerId="LiveId" clId="{908C8C78-FC23-4B2C-A7FB-E2F988C66658}" dt="2019-04-27T00:01:24.712" v="300" actId="1440"/>
          <ac:picMkLst>
            <pc:docMk/>
            <pc:sldMk cId="1676530511" sldId="257"/>
            <ac:picMk id="3" creationId="{2236E817-BE82-4007-8C37-6A630853166E}"/>
          </ac:picMkLst>
        </pc:picChg>
        <pc:picChg chg="add mod">
          <ac:chgData name="João Pedro Soares" userId="3498f816ad4a1a1d" providerId="LiveId" clId="{908C8C78-FC23-4B2C-A7FB-E2F988C66658}" dt="2019-04-27T00:02:09.086" v="303" actId="1076"/>
          <ac:picMkLst>
            <pc:docMk/>
            <pc:sldMk cId="1676530511" sldId="257"/>
            <ac:picMk id="5" creationId="{8E81BC8B-C35A-4330-96DB-538FF76A098D}"/>
          </ac:picMkLst>
        </pc:picChg>
        <pc:picChg chg="add mod">
          <ac:chgData name="João Pedro Soares" userId="3498f816ad4a1a1d" providerId="LiveId" clId="{908C8C78-FC23-4B2C-A7FB-E2F988C66658}" dt="2019-04-27T00:02:11.742" v="304" actId="1076"/>
          <ac:picMkLst>
            <pc:docMk/>
            <pc:sldMk cId="1676530511" sldId="257"/>
            <ac:picMk id="9" creationId="{48968C73-F640-4990-9E9E-E5836C6BB3AC}"/>
          </ac:picMkLst>
        </pc:picChg>
      </pc:sldChg>
      <pc:sldChg chg="addSp delSp modSp">
        <pc:chgData name="João Pedro Soares" userId="3498f816ad4a1a1d" providerId="LiveId" clId="{908C8C78-FC23-4B2C-A7FB-E2F988C66658}" dt="2019-04-26T21:10:08.826" v="34" actId="1076"/>
        <pc:sldMkLst>
          <pc:docMk/>
          <pc:sldMk cId="3316819763" sldId="271"/>
        </pc:sldMkLst>
        <pc:spChg chg="mod">
          <ac:chgData name="João Pedro Soares" userId="3498f816ad4a1a1d" providerId="LiveId" clId="{908C8C78-FC23-4B2C-A7FB-E2F988C66658}" dt="2019-04-26T21:01:56.891" v="29" actId="20577"/>
          <ac:spMkLst>
            <pc:docMk/>
            <pc:sldMk cId="3316819763" sldId="271"/>
            <ac:spMk id="7" creationId="{73D59C28-520B-4D7E-A414-242E56720682}"/>
          </ac:spMkLst>
        </pc:spChg>
        <pc:picChg chg="add del mod">
          <ac:chgData name="João Pedro Soares" userId="3498f816ad4a1a1d" providerId="LiveId" clId="{908C8C78-FC23-4B2C-A7FB-E2F988C66658}" dt="2019-04-26T21:03:47.226" v="31" actId="478"/>
          <ac:picMkLst>
            <pc:docMk/>
            <pc:sldMk cId="3316819763" sldId="271"/>
            <ac:picMk id="3" creationId="{89DBEF36-F820-4501-A8EA-319B50040A4A}"/>
          </ac:picMkLst>
        </pc:picChg>
        <pc:picChg chg="add mod">
          <ac:chgData name="João Pedro Soares" userId="3498f816ad4a1a1d" providerId="LiveId" clId="{908C8C78-FC23-4B2C-A7FB-E2F988C66658}" dt="2019-04-26T21:10:08.826" v="34" actId="1076"/>
          <ac:picMkLst>
            <pc:docMk/>
            <pc:sldMk cId="3316819763" sldId="271"/>
            <ac:picMk id="5" creationId="{CED8AD1D-B79B-4472-9A89-CB22DF7D1C96}"/>
          </ac:picMkLst>
        </pc:picChg>
      </pc:sldChg>
      <pc:sldChg chg="addSp delSp modSp add">
        <pc:chgData name="João Pedro Soares" userId="3498f816ad4a1a1d" providerId="LiveId" clId="{908C8C78-FC23-4B2C-A7FB-E2F988C66658}" dt="2019-04-26T21:23:02.477" v="117" actId="20577"/>
        <pc:sldMkLst>
          <pc:docMk/>
          <pc:sldMk cId="1306145630" sldId="273"/>
        </pc:sldMkLst>
        <pc:spChg chg="mod">
          <ac:chgData name="João Pedro Soares" userId="3498f816ad4a1a1d" providerId="LiveId" clId="{908C8C78-FC23-4B2C-A7FB-E2F988C66658}" dt="2019-04-26T21:23:02.477" v="117" actId="20577"/>
          <ac:spMkLst>
            <pc:docMk/>
            <pc:sldMk cId="1306145630" sldId="273"/>
            <ac:spMk id="7" creationId="{73D59C28-520B-4D7E-A414-242E56720682}"/>
          </ac:spMkLst>
        </pc:spChg>
        <pc:picChg chg="add del mod modCrop">
          <ac:chgData name="João Pedro Soares" userId="3498f816ad4a1a1d" providerId="LiveId" clId="{908C8C78-FC23-4B2C-A7FB-E2F988C66658}" dt="2019-04-26T21:13:27.914" v="45" actId="478"/>
          <ac:picMkLst>
            <pc:docMk/>
            <pc:sldMk cId="1306145630" sldId="273"/>
            <ac:picMk id="3" creationId="{5892B2D3-B955-4733-B089-15C049EF8A90}"/>
          </ac:picMkLst>
        </pc:picChg>
        <pc:picChg chg="add del mod modCrop">
          <ac:chgData name="João Pedro Soares" userId="3498f816ad4a1a1d" providerId="LiveId" clId="{908C8C78-FC23-4B2C-A7FB-E2F988C66658}" dt="2019-04-26T21:12:33.241" v="42" actId="478"/>
          <ac:picMkLst>
            <pc:docMk/>
            <pc:sldMk cId="1306145630" sldId="273"/>
            <ac:picMk id="4" creationId="{CEFE859C-8FCA-4F41-BA04-09B15A04BD47}"/>
          </ac:picMkLst>
        </pc:picChg>
        <pc:picChg chg="add del mod modCrop">
          <ac:chgData name="João Pedro Soares" userId="3498f816ad4a1a1d" providerId="LiveId" clId="{908C8C78-FC23-4B2C-A7FB-E2F988C66658}" dt="2019-04-26T21:21:57.324" v="55" actId="478"/>
          <ac:picMkLst>
            <pc:docMk/>
            <pc:sldMk cId="1306145630" sldId="273"/>
            <ac:picMk id="8" creationId="{6E6663A2-2DCC-4418-9011-F123ECED3E8E}"/>
          </ac:picMkLst>
        </pc:picChg>
        <pc:picChg chg="add mod modCrop">
          <ac:chgData name="João Pedro Soares" userId="3498f816ad4a1a1d" providerId="LiveId" clId="{908C8C78-FC23-4B2C-A7FB-E2F988C66658}" dt="2019-04-26T21:22:20.626" v="61" actId="1076"/>
          <ac:picMkLst>
            <pc:docMk/>
            <pc:sldMk cId="1306145630" sldId="273"/>
            <ac:picMk id="10" creationId="{7C0D1E75-6601-4AE2-8BC7-613BAF2FD9B6}"/>
          </ac:picMkLst>
        </pc:picChg>
      </pc:sldChg>
      <pc:sldChg chg="addSp delSp modSp add mod ord setBg">
        <pc:chgData name="João Pedro Soares" userId="3498f816ad4a1a1d" providerId="LiveId" clId="{908C8C78-FC23-4B2C-A7FB-E2F988C66658}" dt="2019-04-26T21:28:17.429" v="177" actId="207"/>
        <pc:sldMkLst>
          <pc:docMk/>
          <pc:sldMk cId="2598241914" sldId="274"/>
        </pc:sldMkLst>
        <pc:spChg chg="add mod">
          <ac:chgData name="João Pedro Soares" userId="3498f816ad4a1a1d" providerId="LiveId" clId="{908C8C78-FC23-4B2C-A7FB-E2F988C66658}" dt="2019-04-26T21:28:17.429" v="177" actId="207"/>
          <ac:spMkLst>
            <pc:docMk/>
            <pc:sldMk cId="2598241914" sldId="274"/>
            <ac:spMk id="4" creationId="{F6D0C64C-BA9E-4135-9DCF-55BE75B9AD85}"/>
          </ac:spMkLst>
        </pc:spChg>
        <pc:spChg chg="del mod">
          <ac:chgData name="João Pedro Soares" userId="3498f816ad4a1a1d" providerId="LiveId" clId="{908C8C78-FC23-4B2C-A7FB-E2F988C66658}" dt="2019-04-26T21:23:41.773" v="123" actId="478"/>
          <ac:spMkLst>
            <pc:docMk/>
            <pc:sldMk cId="2598241914" sldId="274"/>
            <ac:spMk id="7" creationId="{73D59C28-520B-4D7E-A414-242E56720682}"/>
          </ac:spMkLst>
        </pc:spChg>
        <pc:picChg chg="add mod">
          <ac:chgData name="João Pedro Soares" userId="3498f816ad4a1a1d" providerId="LiveId" clId="{908C8C78-FC23-4B2C-A7FB-E2F988C66658}" dt="2019-04-26T21:25:06.114" v="129"/>
          <ac:picMkLst>
            <pc:docMk/>
            <pc:sldMk cId="2598241914" sldId="274"/>
            <ac:picMk id="3" creationId="{EFDF39B0-5B09-48BA-AAB0-C8D3E9595D47}"/>
          </ac:picMkLst>
        </pc:picChg>
        <pc:picChg chg="del">
          <ac:chgData name="João Pedro Soares" userId="3498f816ad4a1a1d" providerId="LiveId" clId="{908C8C78-FC23-4B2C-A7FB-E2F988C66658}" dt="2019-04-26T21:23:43.132" v="124" actId="478"/>
          <ac:picMkLst>
            <pc:docMk/>
            <pc:sldMk cId="2598241914" sldId="274"/>
            <ac:picMk id="6" creationId="{A7EAEE8E-3D12-4374-9790-E87DA2273F1B}"/>
          </ac:picMkLst>
        </pc:picChg>
      </pc:sldChg>
      <pc:sldChg chg="addSp delSp modSp add mod setBg">
        <pc:chgData name="João Pedro Soares" userId="3498f816ad4a1a1d" providerId="LiveId" clId="{908C8C78-FC23-4B2C-A7FB-E2F988C66658}" dt="2019-04-26T21:32:03.766" v="235"/>
        <pc:sldMkLst>
          <pc:docMk/>
          <pc:sldMk cId="815886043" sldId="276"/>
        </pc:sldMkLst>
        <pc:spChg chg="add mo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" creationId="{D76FED76-D755-437B-B2DE-60CA386EF1F3}"/>
          </ac:spMkLst>
        </pc:spChg>
        <pc:spChg chg="del">
          <ac:chgData name="João Pedro Soares" userId="3498f816ad4a1a1d" providerId="LiveId" clId="{908C8C78-FC23-4B2C-A7FB-E2F988C66658}" dt="2019-04-26T21:28:57.741" v="179" actId="478"/>
          <ac:spMkLst>
            <pc:docMk/>
            <pc:sldMk cId="815886043" sldId="276"/>
            <ac:spMk id="7" creationId="{73D59C28-520B-4D7E-A414-242E56720682}"/>
          </ac:spMkLst>
        </pc:spChg>
        <pc:spChg chg="add del">
          <ac:chgData name="João Pedro Soares" userId="3498f816ad4a1a1d" providerId="LiveId" clId="{908C8C78-FC23-4B2C-A7FB-E2F988C66658}" dt="2019-04-26T21:30:04.895" v="220" actId="26606"/>
          <ac:spMkLst>
            <pc:docMk/>
            <pc:sldMk cId="815886043" sldId="276"/>
            <ac:spMk id="10" creationId="{D12DDE76-C203-4047-9998-63900085B5E8}"/>
          </ac:spMkLst>
        </pc:spChg>
        <pc:spChg chg="add del">
          <ac:chgData name="João Pedro Soares" userId="3498f816ad4a1a1d" providerId="LiveId" clId="{908C8C78-FC23-4B2C-A7FB-E2F988C66658}" dt="2019-04-26T21:30:45.472" v="221" actId="26606"/>
          <ac:spMkLst>
            <pc:docMk/>
            <pc:sldMk cId="815886043" sldId="276"/>
            <ac:spMk id="15" creationId="{D12DDE76-C203-4047-9998-63900085B5E8}"/>
          </ac:spMkLst>
        </pc:spChg>
        <pc:spChg chg="add del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0" creationId="{D4771268-CB57-404A-9271-370EB28F6090}"/>
          </ac:spMkLst>
        </pc:spChg>
        <pc:spChg chg="ad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5" creationId="{6753252F-4873-4F63-801D-CC719279A7D5}"/>
          </ac:spMkLst>
        </pc:spChg>
        <pc:spChg chg="add">
          <ac:chgData name="João Pedro Soares" userId="3498f816ad4a1a1d" providerId="LiveId" clId="{908C8C78-FC23-4B2C-A7FB-E2F988C66658}" dt="2019-04-26T21:31:20.392" v="223" actId="26606"/>
          <ac:spMkLst>
            <pc:docMk/>
            <pc:sldMk cId="815886043" sldId="276"/>
            <ac:spMk id="27" creationId="{047C8CCB-F95D-4249-92DD-651249D3535A}"/>
          </ac:spMkLst>
        </pc:spChg>
        <pc:picChg chg="add mod">
          <ac:chgData name="João Pedro Soares" userId="3498f816ad4a1a1d" providerId="LiveId" clId="{908C8C78-FC23-4B2C-A7FB-E2F988C66658}" dt="2019-04-26T21:31:20.392" v="223" actId="26606"/>
          <ac:picMkLst>
            <pc:docMk/>
            <pc:sldMk cId="815886043" sldId="276"/>
            <ac:picMk id="5" creationId="{52834054-36EB-43DF-A710-D858CC6A536E}"/>
          </ac:picMkLst>
        </pc:picChg>
        <pc:picChg chg="del">
          <ac:chgData name="João Pedro Soares" userId="3498f816ad4a1a1d" providerId="LiveId" clId="{908C8C78-FC23-4B2C-A7FB-E2F988C66658}" dt="2019-04-26T21:28:59.584" v="180" actId="478"/>
          <ac:picMkLst>
            <pc:docMk/>
            <pc:sldMk cId="815886043" sldId="276"/>
            <ac:picMk id="6" creationId="{A7EAEE8E-3D12-4374-9790-E87DA2273F1B}"/>
          </ac:picMkLst>
        </pc:picChg>
        <pc:picChg chg="add mod">
          <ac:chgData name="João Pedro Soares" userId="3498f816ad4a1a1d" providerId="LiveId" clId="{908C8C78-FC23-4B2C-A7FB-E2F988C66658}" dt="2019-04-26T21:31:33.814" v="231" actId="1038"/>
          <ac:picMkLst>
            <pc:docMk/>
            <pc:sldMk cId="815886043" sldId="276"/>
            <ac:picMk id="9" creationId="{B90F6D04-B693-400A-8F4F-8872DA1F2726}"/>
          </ac:picMkLst>
        </pc:picChg>
      </pc:sldChg>
      <pc:sldChg chg="addSp delSp modSp add">
        <pc:chgData name="João Pedro Soares" userId="3498f816ad4a1a1d" providerId="LiveId" clId="{908C8C78-FC23-4B2C-A7FB-E2F988C66658}" dt="2019-04-27T00:51:28.336" v="666" actId="20577"/>
        <pc:sldMkLst>
          <pc:docMk/>
          <pc:sldMk cId="2074967376" sldId="278"/>
        </pc:sldMkLst>
        <pc:spChg chg="add del mod">
          <ac:chgData name="João Pedro Soares" userId="3498f816ad4a1a1d" providerId="LiveId" clId="{908C8C78-FC23-4B2C-A7FB-E2F988C66658}" dt="2019-04-27T00:10:05.666" v="326" actId="478"/>
          <ac:spMkLst>
            <pc:docMk/>
            <pc:sldMk cId="2074967376" sldId="278"/>
            <ac:spMk id="11" creationId="{8E275BB6-8AFF-4125-8521-8F761F965FA6}"/>
          </ac:spMkLst>
        </pc:spChg>
        <pc:spChg chg="add del mod">
          <ac:chgData name="João Pedro Soares" userId="3498f816ad4a1a1d" providerId="LiveId" clId="{908C8C78-FC23-4B2C-A7FB-E2F988C66658}" dt="2019-04-27T00:51:28.336" v="666" actId="20577"/>
          <ac:spMkLst>
            <pc:docMk/>
            <pc:sldMk cId="2074967376" sldId="278"/>
            <ac:spMk id="12" creationId="{2A390427-F2F1-46CC-BE0A-B0BE7032036F}"/>
          </ac:spMkLst>
        </pc:spChg>
        <pc:picChg chg="del">
          <ac:chgData name="João Pedro Soares" userId="3498f816ad4a1a1d" providerId="LiveId" clId="{908C8C78-FC23-4B2C-A7FB-E2F988C66658}" dt="2019-04-27T00:03:01.647" v="310" actId="478"/>
          <ac:picMkLst>
            <pc:docMk/>
            <pc:sldMk cId="2074967376" sldId="278"/>
            <ac:picMk id="3" creationId="{2236E817-BE82-4007-8C37-6A630853166E}"/>
          </ac:picMkLst>
        </pc:picChg>
        <pc:picChg chg="add del mod">
          <ac:chgData name="João Pedro Soares" userId="3498f816ad4a1a1d" providerId="LiveId" clId="{908C8C78-FC23-4B2C-A7FB-E2F988C66658}" dt="2019-04-27T00:08:57.871" v="313" actId="478"/>
          <ac:picMkLst>
            <pc:docMk/>
            <pc:sldMk cId="2074967376" sldId="278"/>
            <ac:picMk id="4" creationId="{FF63CCB3-12BE-43A8-831E-3EE6ECC4A71C}"/>
          </ac:picMkLst>
        </pc:picChg>
        <pc:picChg chg="del">
          <ac:chgData name="João Pedro Soares" userId="3498f816ad4a1a1d" providerId="LiveId" clId="{908C8C78-FC23-4B2C-A7FB-E2F988C66658}" dt="2019-04-27T00:03:00.944" v="309" actId="478"/>
          <ac:picMkLst>
            <pc:docMk/>
            <pc:sldMk cId="2074967376" sldId="278"/>
            <ac:picMk id="5" creationId="{8E81BC8B-C35A-4330-96DB-538FF76A098D}"/>
          </ac:picMkLst>
        </pc:picChg>
        <pc:picChg chg="del">
          <ac:chgData name="João Pedro Soares" userId="3498f816ad4a1a1d" providerId="LiveId" clId="{908C8C78-FC23-4B2C-A7FB-E2F988C66658}" dt="2019-04-27T00:03:00.303" v="308" actId="478"/>
          <ac:picMkLst>
            <pc:docMk/>
            <pc:sldMk cId="2074967376" sldId="278"/>
            <ac:picMk id="9" creationId="{48968C73-F640-4990-9E9E-E5836C6BB3AC}"/>
          </ac:picMkLst>
        </pc:picChg>
        <pc:picChg chg="add mod modCrop">
          <ac:chgData name="João Pedro Soares" userId="3498f816ad4a1a1d" providerId="LiveId" clId="{908C8C78-FC23-4B2C-A7FB-E2F988C66658}" dt="2019-04-27T00:10:25.306" v="330" actId="732"/>
          <ac:picMkLst>
            <pc:docMk/>
            <pc:sldMk cId="2074967376" sldId="278"/>
            <ac:picMk id="10" creationId="{C6A1F0F6-B694-4275-989B-3F00E80AF64A}"/>
          </ac:picMkLst>
        </pc:picChg>
      </pc:sldChg>
      <pc:sldChg chg="addSp delSp modSp add">
        <pc:chgData name="João Pedro Soares" userId="3498f816ad4a1a1d" providerId="LiveId" clId="{908C8C78-FC23-4B2C-A7FB-E2F988C66658}" dt="2019-04-27T00:49:23.293" v="635" actId="1076"/>
        <pc:sldMkLst>
          <pc:docMk/>
          <pc:sldMk cId="1400264290" sldId="279"/>
        </pc:sldMkLst>
        <pc:spChg chg="add del mod">
          <ac:chgData name="João Pedro Soares" userId="3498f816ad4a1a1d" providerId="LiveId" clId="{908C8C78-FC23-4B2C-A7FB-E2F988C66658}" dt="2019-04-27T00:38:47.563" v="469" actId="478"/>
          <ac:spMkLst>
            <pc:docMk/>
            <pc:sldMk cId="1400264290" sldId="279"/>
            <ac:spMk id="3" creationId="{0BD6C990-CA4F-4A78-A097-4ED2D66C2494}"/>
          </ac:spMkLst>
        </pc:spChg>
        <pc:spChg chg="add del mod">
          <ac:chgData name="João Pedro Soares" userId="3498f816ad4a1a1d" providerId="LiveId" clId="{908C8C78-FC23-4B2C-A7FB-E2F988C66658}" dt="2019-04-27T00:44:37.187" v="502" actId="478"/>
          <ac:spMkLst>
            <pc:docMk/>
            <pc:sldMk cId="1400264290" sldId="279"/>
            <ac:spMk id="4" creationId="{59097479-7B00-4F28-AB0E-B66C37F7B8BC}"/>
          </ac:spMkLst>
        </pc:spChg>
        <pc:spChg chg="add mod">
          <ac:chgData name="João Pedro Soares" userId="3498f816ad4a1a1d" providerId="LiveId" clId="{908C8C78-FC23-4B2C-A7FB-E2F988C66658}" dt="2019-04-27T00:48:44.764" v="632" actId="20577"/>
          <ac:spMkLst>
            <pc:docMk/>
            <pc:sldMk cId="1400264290" sldId="279"/>
            <ac:spMk id="5" creationId="{9B90ADA7-1E9E-4AE3-8654-2EAED15048D3}"/>
          </ac:spMkLst>
        </pc:spChg>
        <pc:spChg chg="add del mod">
          <ac:chgData name="João Pedro Soares" userId="3498f816ad4a1a1d" providerId="LiveId" clId="{908C8C78-FC23-4B2C-A7FB-E2F988C66658}" dt="2019-04-27T00:44:34.359" v="501" actId="478"/>
          <ac:spMkLst>
            <pc:docMk/>
            <pc:sldMk cId="1400264290" sldId="279"/>
            <ac:spMk id="7" creationId="{73D59C28-520B-4D7E-A414-242E56720682}"/>
          </ac:spMkLst>
        </pc:spChg>
        <pc:spChg chg="del">
          <ac:chgData name="João Pedro Soares" userId="3498f816ad4a1a1d" providerId="LiveId" clId="{908C8C78-FC23-4B2C-A7FB-E2F988C66658}" dt="2019-04-27T00:38:45.673" v="467" actId="478"/>
          <ac:spMkLst>
            <pc:docMk/>
            <pc:sldMk cId="1400264290" sldId="279"/>
            <ac:spMk id="12" creationId="{2A390427-F2F1-46CC-BE0A-B0BE7032036F}"/>
          </ac:spMkLst>
        </pc:spChg>
        <pc:picChg chg="add mod">
          <ac:chgData name="João Pedro Soares" userId="3498f816ad4a1a1d" providerId="LiveId" clId="{908C8C78-FC23-4B2C-A7FB-E2F988C66658}" dt="2019-04-27T00:49:23.293" v="635" actId="1076"/>
          <ac:picMkLst>
            <pc:docMk/>
            <pc:sldMk cId="1400264290" sldId="279"/>
            <ac:picMk id="9" creationId="{64D499CE-3482-43B2-89E5-60EFB6FE4B24}"/>
          </ac:picMkLst>
        </pc:picChg>
        <pc:picChg chg="del">
          <ac:chgData name="João Pedro Soares" userId="3498f816ad4a1a1d" providerId="LiveId" clId="{908C8C78-FC23-4B2C-A7FB-E2F988C66658}" dt="2019-04-27T00:38:48.095" v="470" actId="478"/>
          <ac:picMkLst>
            <pc:docMk/>
            <pc:sldMk cId="1400264290" sldId="279"/>
            <ac:picMk id="10" creationId="{C6A1F0F6-B694-4275-989B-3F00E80AF6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7BCDE-5B79-407F-BBA7-557C5942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0685A4-AC25-43F1-A067-EC527E7B5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DEE2D-E447-487B-B65E-E068C606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973F3-08CE-4DD8-AA23-E40673C0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2223A6-B962-4236-ABEE-6DBBA90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62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B3631-1A67-4435-B33E-14AC5687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0D4F71-8F74-4291-A1CD-4DCAD3922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22F49B-B4D5-4F26-A369-16D37C9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A11057-8FC4-48B2-882C-7E5CC82C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180E9-C193-4F00-AA5D-4F3873F0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6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2E591B-6C90-44D7-AFE2-30E84F261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3D907C-4EE8-4BB5-A9EB-8C043DD3E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F03111-956E-4548-AC41-73FC246F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7BF57F-015F-4EE6-98D2-E974F609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BFD73-7672-4A2F-B42D-3B0405B5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D1BBB-E713-47AE-AAE8-2394DADB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2FA9C-2710-43A6-B629-BD3F2F90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D5B695-733A-482E-8C41-8BB072C6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32E2C-D1D5-4DB5-A02C-93BEF4E4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B7B3D2-BC94-4233-A35B-41772D22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86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4B238-D33A-4D8E-93FD-C553A11D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173092-4C67-46C9-945E-3C416D5F2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74F4A4-6106-4CBE-BBAB-F04AEF1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639568-9387-4279-ADEE-30C28B80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B7F2D-3D65-49FC-9085-C09C7706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65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A3708-4FB5-4697-BA59-E7B08B68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CCB292-ACE3-4DDE-987D-94CB2F98A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4634B-8296-40E9-90D1-FDAC279FF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BB23EE-284F-475D-A9EB-8AB8BBF8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8E5AB7-91C3-4901-A57A-50AD45DA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5BED30-A7FB-4EF5-A6AE-B2BE7C1A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83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7169E-0D0D-46C3-8D9E-2566B3B2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0B971F-D14D-49C0-99DF-D5DDD31B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58C72D-910A-4281-A2A3-2FC65DCC5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21C377-5644-4C38-AFC8-B7F0F012F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E2ABEF-C5A4-4F03-9CFF-EE2986D0E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B93E66-C45C-428E-A3A3-C8648361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FDAF74-5B41-4B8D-8D1B-BEC7C734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985B65-0666-46DB-91D1-0CF34334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5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A8134-C3CC-4FE4-A12F-3743A727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99FB780-1FDB-4941-A756-FB6ABCB6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8F01A9-5C2E-4F9A-A510-0036819C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DBB029-4D22-4490-A4D9-6A836E04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11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46939E-3F4B-4B37-ABE0-6022D508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274D82-73FF-4D84-B03B-FDCB2680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B053D5-578B-4939-973D-61823300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9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9A35-A670-4724-9975-28F751DC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5DA0F-3F09-4971-9465-8DC7B833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5B54E-05FA-4DB9-8E15-05655662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4670A4-E36E-4222-927E-DD1F1D43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D66E62-08CB-4EC5-BF07-DE5EEEEF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1EF65C-8074-4D79-A79A-946EF043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6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32550-275C-4ED9-B4D5-69DE629D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A963F8-551D-4606-8425-F678B5E4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09C15A-67DB-4BE8-8C6F-501A8407B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C85C1C-21E6-46E2-8C28-DA19D953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6A10B9-7F59-4C85-A8A2-6F7BBEF1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AD86F8-708B-43DB-BDED-745F0E63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23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EF33F0-5B09-4195-90C1-3D530FDB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EA20C0-A649-45DE-841B-CEE8A079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0A935-A3D0-443D-8823-BE2A59935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760C6-D7CF-4218-93B1-E80A28E3140E}" type="datetimeFigureOut">
              <a:rPr lang="pt-BR" smtClean="0"/>
              <a:t>02/05/2019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B0945-DCA4-4406-A6D5-65308F523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7ACA0C-0C41-46DC-A12E-D788207F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59C34-9975-4496-8D6D-33D19B388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56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F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7395B876-04AB-4116-B16C-4EF67750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0" y="2024047"/>
            <a:ext cx="7009396" cy="28037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D04386-058C-441E-AECE-A2A46AC5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460" y="2516205"/>
            <a:ext cx="1043355" cy="10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Requisitos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7DB086D-9B36-49E8-B525-C19187215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09177"/>
              </p:ext>
            </p:extLst>
          </p:nvPr>
        </p:nvGraphicFramePr>
        <p:xfrm>
          <a:off x="1263295" y="1895474"/>
          <a:ext cx="4601348" cy="1959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018">
                  <a:extLst>
                    <a:ext uri="{9D8B030D-6E8A-4147-A177-3AD203B41FA5}">
                      <a16:colId xmlns:a16="http://schemas.microsoft.com/office/drawing/2014/main" val="3770426178"/>
                    </a:ext>
                  </a:extLst>
                </a:gridCol>
                <a:gridCol w="389018">
                  <a:extLst>
                    <a:ext uri="{9D8B030D-6E8A-4147-A177-3AD203B41FA5}">
                      <a16:colId xmlns:a16="http://schemas.microsoft.com/office/drawing/2014/main" val="3883158921"/>
                    </a:ext>
                  </a:extLst>
                </a:gridCol>
                <a:gridCol w="1112347">
                  <a:extLst>
                    <a:ext uri="{9D8B030D-6E8A-4147-A177-3AD203B41FA5}">
                      <a16:colId xmlns:a16="http://schemas.microsoft.com/office/drawing/2014/main" val="2548312426"/>
                    </a:ext>
                  </a:extLst>
                </a:gridCol>
                <a:gridCol w="2182145">
                  <a:extLst>
                    <a:ext uri="{9D8B030D-6E8A-4147-A177-3AD203B41FA5}">
                      <a16:colId xmlns:a16="http://schemas.microsoft.com/office/drawing/2014/main" val="1409442719"/>
                    </a:ext>
                  </a:extLst>
                </a:gridCol>
                <a:gridCol w="528820">
                  <a:extLst>
                    <a:ext uri="{9D8B030D-6E8A-4147-A177-3AD203B41FA5}">
                      <a16:colId xmlns:a16="http://schemas.microsoft.com/office/drawing/2014/main" val="497704140"/>
                    </a:ext>
                  </a:extLst>
                </a:gridCol>
              </a:tblGrid>
              <a:tr h="127815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id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Item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Nome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Descrição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Importância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3306475024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RF001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Software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165" marR="125165" marT="62582" marB="6258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Ler Temperatura e Umidade do ambiente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Ler dados vindos do sensor dht11.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712912068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Registrar dados vindos do Arduino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Registrar dados recebidos no banco de dados.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4148353178"/>
                  </a:ext>
                </a:extLst>
              </a:tr>
              <a:tr h="24345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RF003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Buscar dados de ambientação do banco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Buscar dados de temperatura e umidade ideais no banco de dados.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2156932679"/>
                  </a:ext>
                </a:extLst>
              </a:tr>
              <a:tr h="365187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RF004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Comparar estado do ambiente atual com a ideal do 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Compara a temperatura e umidade lida dos sensores com a do banco.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1505448254"/>
                  </a:ext>
                </a:extLst>
              </a:tr>
              <a:tr h="365187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RF005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Adaptar ambiente para a ideal descrita no 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Adaptar a temperatura e umidade ambiente para a ideal.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703446344"/>
                  </a:ext>
                </a:extLst>
              </a:tr>
              <a:tr h="371272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RF006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Registrar dados de mudanças de temperatura e umidade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Registrar dados de mudanças recebidos no banco de dados.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Importante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6" marR="6086" marT="6086" marB="0" anchor="b"/>
                </a:tc>
                <a:extLst>
                  <a:ext uri="{0D108BD9-81ED-4DB2-BD59-A6C34878D82A}">
                    <a16:rowId xmlns:a16="http://schemas.microsoft.com/office/drawing/2014/main" val="3972463910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C48268D-1230-4803-9C57-929B8BED2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55822"/>
              </p:ext>
            </p:extLst>
          </p:nvPr>
        </p:nvGraphicFramePr>
        <p:xfrm>
          <a:off x="7154562" y="2015458"/>
          <a:ext cx="2739060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572">
                  <a:extLst>
                    <a:ext uri="{9D8B030D-6E8A-4147-A177-3AD203B41FA5}">
                      <a16:colId xmlns:a16="http://schemas.microsoft.com/office/drawing/2014/main" val="3087870385"/>
                    </a:ext>
                  </a:extLst>
                </a:gridCol>
                <a:gridCol w="231572">
                  <a:extLst>
                    <a:ext uri="{9D8B030D-6E8A-4147-A177-3AD203B41FA5}">
                      <a16:colId xmlns:a16="http://schemas.microsoft.com/office/drawing/2014/main" val="3275267273"/>
                    </a:ext>
                  </a:extLst>
                </a:gridCol>
                <a:gridCol w="662150">
                  <a:extLst>
                    <a:ext uri="{9D8B030D-6E8A-4147-A177-3AD203B41FA5}">
                      <a16:colId xmlns:a16="http://schemas.microsoft.com/office/drawing/2014/main" val="1155009810"/>
                    </a:ext>
                  </a:extLst>
                </a:gridCol>
                <a:gridCol w="1298973">
                  <a:extLst>
                    <a:ext uri="{9D8B030D-6E8A-4147-A177-3AD203B41FA5}">
                      <a16:colId xmlns:a16="http://schemas.microsoft.com/office/drawing/2014/main" val="660003631"/>
                    </a:ext>
                  </a:extLst>
                </a:gridCol>
                <a:gridCol w="314793">
                  <a:extLst>
                    <a:ext uri="{9D8B030D-6E8A-4147-A177-3AD203B41FA5}">
                      <a16:colId xmlns:a16="http://schemas.microsoft.com/office/drawing/2014/main" val="3910267776"/>
                    </a:ext>
                  </a:extLst>
                </a:gridCol>
              </a:tblGrid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rowSpan="29">
                  <a:txBody>
                    <a:bodyPr/>
                    <a:lstStyle/>
                    <a:p>
                      <a:pPr algn="ctr" fontAlgn="ctr"/>
                      <a:r>
                        <a:rPr lang="pt-BR" sz="400" u="none" strike="noStrike">
                          <a:effectLst/>
                        </a:rPr>
                        <a:t>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Menu de navegação do 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Menu no topo da página do site com os botões - Página Inicial, Sobre, Produto, Simulador Financeiro, Fale Conosco e Login.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95295985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Site terá a função de login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Fazer login para acessar seus dados e informações sobre o serviço contratado.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93727971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RF009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Imagem de fundo para tela inicial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Imagem de fundo na página inicial.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06399718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Logotipo da empresa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Centralizado na página inicial.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51457387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Página contando um pouco sobre nós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Descrição da empresa contendo história, missão, visão e valores.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645375277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Video explicativo sobre o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Video explicativo do produto com informações técnicas e suas funcionalidades.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996169285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Informações sobre o produto 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Informações mais detalhadas sobre o produto e seu funcionamento.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35612825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para descrever as premissas do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Requisitos minimos para o funcionamento do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1157156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Página do simulador financeiro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Tela contendo custo beneficio da contratação do nosso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74751306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RF016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Calcular quantidade de sensores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Calculo usado para definir a quantidade de sensores necessarios para o funcionamento ideal do produto.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562476022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Calcular pontencia dos ar-condicionados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Calcular pontência necessária dos ar-condicionados.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102792346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Botão adquirir produto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Botão para redirecionar o cliente para se cadastrar.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52890341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RF019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Cadastrar clientes na base de dados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Fazer cadastro do cliente.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851745723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Escolher forma de pagamento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Escolher forma de pagamento.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607157583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Selecionar quantidade de galpões que o cliente possui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Selecionar quantidade de galpões na hora do cadastro.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417701239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informar o tamanho dos galpões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Determinar tamanho em metros quadrados.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65591872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informar a quantidade de ar condicionados no galpão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Numero de ar-condicionados no local.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85113760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Campo para inserir o endereço por CEP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Preenchimento automático a partir do Correios.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Desejavel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73117444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de validação de email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Validar cadastro por email.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Desejável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087956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RF026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para excesso de tentativas de login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Exceder tentativas de login (Máximo 10).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943392855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RF027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fale Conosco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Formulário para contato. (Que será enviado para o </a:t>
                      </a:r>
                      <a:r>
                        <a:rPr lang="pt-BR" sz="400" u="none" strike="noStrike" dirty="0" err="1">
                          <a:effectLst/>
                        </a:rPr>
                        <a:t>email</a:t>
                      </a:r>
                      <a:r>
                        <a:rPr lang="pt-BR" sz="400" u="none" strike="noStrike" dirty="0">
                          <a:effectLst/>
                        </a:rPr>
                        <a:t> da empresa)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23356558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RF028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tela de gráficos no perfil do cliente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Tela contendo métricas, </a:t>
                      </a:r>
                      <a:r>
                        <a:rPr lang="pt-BR" sz="400" u="none" strike="noStrike" dirty="0" err="1">
                          <a:effectLst/>
                        </a:rPr>
                        <a:t>estatisticas</a:t>
                      </a:r>
                      <a:r>
                        <a:rPr lang="pt-BR" sz="400" u="none" strike="noStrike" dirty="0">
                          <a:effectLst/>
                        </a:rPr>
                        <a:t> e dashboards.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Essencial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45148438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RF029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Acompanhamento de gráfico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Escolha o periodo para exibição do gráfico. (Diário, semanal, mensal).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824097784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RF030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de serviços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Visualizar serviço contratado. (Ver estado dos galpões, produto armazenado e temperatura e umidade ambiente atual).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754874473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RF031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com campos onde será possivel a edição das informações dos galpões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Alteração de galpão, produto e temperatura e umidade ideais de forma manual. (Na tela de serviços)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535012471"/>
                  </a:ext>
                </a:extLst>
              </a:tr>
              <a:tr h="724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RF032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para solicitar reparos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Solicitar reparos do produto na tela de serviços.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Desejável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240690641"/>
                  </a:ext>
                </a:extLst>
              </a:tr>
              <a:tr h="144924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RF033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de notificações no site para o cliente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Enviar notificações sobre a temperatura e umidade em que seus produtos estão sendo mantidos. (email)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Desejável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975904006"/>
                  </a:ext>
                </a:extLst>
              </a:tr>
              <a:tr h="217386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RF034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Função para gerar relatório das informações contidas no site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Gerar relatório sobre as informações desejadas sobre o serviço contratado e os dados que o envolvem.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Importante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155380040"/>
                  </a:ext>
                </a:extLst>
              </a:tr>
              <a:tr h="76085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RF035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400" u="none" strike="noStrike">
                          <a:effectLst/>
                        </a:rPr>
                        <a:t>Sessão perfil do usuário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>
                          <a:effectLst/>
                        </a:rPr>
                        <a:t>Exibir e editar informaçoes pessoais.</a:t>
                      </a:r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u="none" strike="noStrike" dirty="0">
                          <a:effectLst/>
                        </a:rPr>
                        <a:t>Importante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758987776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380ED72-F647-4769-98BE-8EB6B762B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634"/>
              </p:ext>
            </p:extLst>
          </p:nvPr>
        </p:nvGraphicFramePr>
        <p:xfrm>
          <a:off x="1222804" y="4226012"/>
          <a:ext cx="4641839" cy="988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4094762359"/>
                    </a:ext>
                  </a:extLst>
                </a:gridCol>
                <a:gridCol w="392441">
                  <a:extLst>
                    <a:ext uri="{9D8B030D-6E8A-4147-A177-3AD203B41FA5}">
                      <a16:colId xmlns:a16="http://schemas.microsoft.com/office/drawing/2014/main" val="1213351405"/>
                    </a:ext>
                  </a:extLst>
                </a:gridCol>
                <a:gridCol w="1122135">
                  <a:extLst>
                    <a:ext uri="{9D8B030D-6E8A-4147-A177-3AD203B41FA5}">
                      <a16:colId xmlns:a16="http://schemas.microsoft.com/office/drawing/2014/main" val="2071830439"/>
                    </a:ext>
                  </a:extLst>
                </a:gridCol>
                <a:gridCol w="2201348">
                  <a:extLst>
                    <a:ext uri="{9D8B030D-6E8A-4147-A177-3AD203B41FA5}">
                      <a16:colId xmlns:a16="http://schemas.microsoft.com/office/drawing/2014/main" val="648985387"/>
                    </a:ext>
                  </a:extLst>
                </a:gridCol>
                <a:gridCol w="533474">
                  <a:extLst>
                    <a:ext uri="{9D8B030D-6E8A-4147-A177-3AD203B41FA5}">
                      <a16:colId xmlns:a16="http://schemas.microsoft.com/office/drawing/2014/main" val="96683736"/>
                    </a:ext>
                  </a:extLst>
                </a:gridCol>
              </a:tblGrid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RNF001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Desenvolvimento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44" marR="58944" marT="29472" marB="2947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 dirty="0">
                          <a:effectLst/>
                        </a:rPr>
                        <a:t>Conexão com Internet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 dirty="0">
                          <a:effectLst/>
                        </a:rPr>
                        <a:t>Disponibilidade de internet para o tráfego dos dados da aplicação ao banco de dados na nuvem.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169426891"/>
                  </a:ext>
                </a:extLst>
              </a:tr>
              <a:tr h="4912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Banco de Dados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Armazenamento em nuvem onde serão guardados os dados do site, as informações do usuário e os dados temperatura e umidade para os mais diversos tipos de produtos a serem armazenados.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564474892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RNF003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Arduino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Codíficar o arduino para controlar as necessidades do sistema.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Essencial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320055918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E58F12A-25CA-42D8-B4D8-0CBCE71D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33744"/>
              </p:ext>
            </p:extLst>
          </p:nvPr>
        </p:nvGraphicFramePr>
        <p:xfrm>
          <a:off x="1222803" y="5585255"/>
          <a:ext cx="4641839" cy="742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1632472274"/>
                    </a:ext>
                  </a:extLst>
                </a:gridCol>
                <a:gridCol w="392441">
                  <a:extLst>
                    <a:ext uri="{9D8B030D-6E8A-4147-A177-3AD203B41FA5}">
                      <a16:colId xmlns:a16="http://schemas.microsoft.com/office/drawing/2014/main" val="3933565527"/>
                    </a:ext>
                  </a:extLst>
                </a:gridCol>
                <a:gridCol w="1122135">
                  <a:extLst>
                    <a:ext uri="{9D8B030D-6E8A-4147-A177-3AD203B41FA5}">
                      <a16:colId xmlns:a16="http://schemas.microsoft.com/office/drawing/2014/main" val="1205417936"/>
                    </a:ext>
                  </a:extLst>
                </a:gridCol>
                <a:gridCol w="2201348">
                  <a:extLst>
                    <a:ext uri="{9D8B030D-6E8A-4147-A177-3AD203B41FA5}">
                      <a16:colId xmlns:a16="http://schemas.microsoft.com/office/drawing/2014/main" val="2124909009"/>
                    </a:ext>
                  </a:extLst>
                </a:gridCol>
                <a:gridCol w="533474">
                  <a:extLst>
                    <a:ext uri="{9D8B030D-6E8A-4147-A177-3AD203B41FA5}">
                      <a16:colId xmlns:a16="http://schemas.microsoft.com/office/drawing/2014/main" val="3014653391"/>
                    </a:ext>
                  </a:extLst>
                </a:gridCol>
              </a:tblGrid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RNF004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Tipos de sensores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391" marR="88391" marT="44195" marB="4419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Infravermelho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Sensor para transmitir informações entre o </a:t>
                      </a:r>
                      <a:r>
                        <a:rPr lang="pt-BR" sz="700" u="none" strike="noStrike" dirty="0" err="1">
                          <a:effectLst/>
                        </a:rPr>
                        <a:t>arduino</a:t>
                      </a:r>
                      <a:r>
                        <a:rPr lang="pt-BR" sz="700" u="none" strike="noStrike" dirty="0">
                          <a:effectLst/>
                        </a:rPr>
                        <a:t> e o ar-condicionado.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197481690"/>
                  </a:ext>
                </a:extLst>
              </a:tr>
              <a:tr h="24560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RNF005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de Temperatura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Sensor de temperatura para medir a temperatura dos galpões usados para armazenas produtos críticos.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Essencial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764805533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RNF006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u="none" strike="noStrike">
                          <a:effectLst/>
                        </a:rPr>
                        <a:t>Sensor de Umidade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Sensor de umidade para medir a temperatura dos galpões usados para armazenas produtos críticos.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Essencial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0" marR="6140" marT="6140" marB="0" anchor="b"/>
                </a:tc>
                <a:extLst>
                  <a:ext uri="{0D108BD9-81ED-4DB2-BD59-A6C34878D82A}">
                    <a16:rowId xmlns:a16="http://schemas.microsoft.com/office/drawing/2014/main" val="2310416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Requisitos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B9A2001-FC78-460D-A652-E9AC7D435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21124"/>
              </p:ext>
            </p:extLst>
          </p:nvPr>
        </p:nvGraphicFramePr>
        <p:xfrm>
          <a:off x="744311" y="2020049"/>
          <a:ext cx="9649346" cy="4109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798">
                  <a:extLst>
                    <a:ext uri="{9D8B030D-6E8A-4147-A177-3AD203B41FA5}">
                      <a16:colId xmlns:a16="http://schemas.microsoft.com/office/drawing/2014/main" val="3770426178"/>
                    </a:ext>
                  </a:extLst>
                </a:gridCol>
                <a:gridCol w="815798">
                  <a:extLst>
                    <a:ext uri="{9D8B030D-6E8A-4147-A177-3AD203B41FA5}">
                      <a16:colId xmlns:a16="http://schemas.microsoft.com/office/drawing/2014/main" val="3883158921"/>
                    </a:ext>
                  </a:extLst>
                </a:gridCol>
                <a:gridCol w="2332669">
                  <a:extLst>
                    <a:ext uri="{9D8B030D-6E8A-4147-A177-3AD203B41FA5}">
                      <a16:colId xmlns:a16="http://schemas.microsoft.com/office/drawing/2014/main" val="2548312426"/>
                    </a:ext>
                  </a:extLst>
                </a:gridCol>
                <a:gridCol w="4576109">
                  <a:extLst>
                    <a:ext uri="{9D8B030D-6E8A-4147-A177-3AD203B41FA5}">
                      <a16:colId xmlns:a16="http://schemas.microsoft.com/office/drawing/2014/main" val="1409442719"/>
                    </a:ext>
                  </a:extLst>
                </a:gridCol>
                <a:gridCol w="1108972">
                  <a:extLst>
                    <a:ext uri="{9D8B030D-6E8A-4147-A177-3AD203B41FA5}">
                      <a16:colId xmlns:a16="http://schemas.microsoft.com/office/drawing/2014/main" val="497704140"/>
                    </a:ext>
                  </a:extLst>
                </a:gridCol>
              </a:tblGrid>
              <a:tr h="268037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id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Item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Nome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Descrição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Importância</a:t>
                      </a:r>
                      <a:endParaRPr lang="pt-BR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3306475024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RF001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1500" u="none" strike="noStrike" dirty="0">
                          <a:effectLst/>
                        </a:rPr>
                        <a:t>Software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1756" marR="191756" marT="95878" marB="9587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Ler Temperatura e Umidade do ambiente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Ler dados vindos do sensor dht11.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712912068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RF002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Registrar dados vindos do Arduino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Registrar dados recebidos no banco de dados.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4148353178"/>
                  </a:ext>
                </a:extLst>
              </a:tr>
              <a:tr h="510548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RF003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Buscar dados de ambientação do banco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Buscar dados de temperatura e umidade ideais no banco de dados.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2156932679"/>
                  </a:ext>
                </a:extLst>
              </a:tr>
              <a:tr h="765822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RF004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Comparar estado do ambiente atual com a ideal do banco de dados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Compara a temperatura e umidade lida dos sensores com a do banco.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1505448254"/>
                  </a:ext>
                </a:extLst>
              </a:tr>
              <a:tr h="765822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RF005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Adaptar ambiente para a ideal descrita no banco de dados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Adaptar a temperatura e umidade ambiente para a ideal.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Essencial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703446344"/>
                  </a:ext>
                </a:extLst>
              </a:tr>
              <a:tr h="778583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RF006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500" u="none" strike="noStrike">
                          <a:effectLst/>
                        </a:rPr>
                        <a:t>Registrar dados de mudanças de temperatura e umidade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Registrar dados de mudanças recebidos no banco de dados.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Importante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63" marR="12763" marT="12763" marB="0" anchor="b"/>
                </a:tc>
                <a:extLst>
                  <a:ext uri="{0D108BD9-81ED-4DB2-BD59-A6C34878D82A}">
                    <a16:rowId xmlns:a16="http://schemas.microsoft.com/office/drawing/2014/main" val="397246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Sprints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668DA4-E4D9-47FB-8CFA-B15FD3BE8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42415"/>
              </p:ext>
            </p:extLst>
          </p:nvPr>
        </p:nvGraphicFramePr>
        <p:xfrm>
          <a:off x="539580" y="1893088"/>
          <a:ext cx="1718480" cy="2851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645">
                  <a:extLst>
                    <a:ext uri="{9D8B030D-6E8A-4147-A177-3AD203B41FA5}">
                      <a16:colId xmlns:a16="http://schemas.microsoft.com/office/drawing/2014/main" val="3209139383"/>
                    </a:ext>
                  </a:extLst>
                </a:gridCol>
                <a:gridCol w="357479">
                  <a:extLst>
                    <a:ext uri="{9D8B030D-6E8A-4147-A177-3AD203B41FA5}">
                      <a16:colId xmlns:a16="http://schemas.microsoft.com/office/drawing/2014/main" val="2126958445"/>
                    </a:ext>
                  </a:extLst>
                </a:gridCol>
                <a:gridCol w="637431">
                  <a:extLst>
                    <a:ext uri="{9D8B030D-6E8A-4147-A177-3AD203B41FA5}">
                      <a16:colId xmlns:a16="http://schemas.microsoft.com/office/drawing/2014/main" val="3262719392"/>
                    </a:ext>
                  </a:extLst>
                </a:gridCol>
                <a:gridCol w="447925">
                  <a:extLst>
                    <a:ext uri="{9D8B030D-6E8A-4147-A177-3AD203B41FA5}">
                      <a16:colId xmlns:a16="http://schemas.microsoft.com/office/drawing/2014/main" val="3361868145"/>
                    </a:ext>
                  </a:extLst>
                </a:gridCol>
              </a:tblGrid>
              <a:tr h="9052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4086949239"/>
                  </a:ext>
                </a:extLst>
              </a:tr>
              <a:tr h="17242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 dirty="0">
                          <a:effectLst/>
                        </a:rPr>
                        <a:t>1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Inicial do site Institucional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951053684"/>
                  </a:ext>
                </a:extLst>
              </a:tr>
              <a:tr h="17242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barra de menu navegação do 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1942304554"/>
                  </a:ext>
                </a:extLst>
              </a:tr>
              <a:tr h="4310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sobre, que terá informações sobre a empresa como história, missão, visão e valores.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905984918"/>
                  </a:ext>
                </a:extLst>
              </a:tr>
              <a:tr h="51726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página simulador financeiro onde terá uma simulação de economia ao utilizar nosso software.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3023616642"/>
                  </a:ext>
                </a:extLst>
              </a:tr>
              <a:tr h="4310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Página produto onde terá informações mais detalhadas sobre o projeto e o produto que será oferecido.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2094064604"/>
                  </a:ext>
                </a:extLst>
              </a:tr>
              <a:tr h="52157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Página contato onde poderá encontrar informações como telefone, endereço e enviar uma mensagem para nós.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4210094238"/>
                  </a:ext>
                </a:extLst>
              </a:tr>
              <a:tr h="1661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8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Banco de Dados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 dirty="0">
                          <a:effectLst/>
                        </a:rPr>
                        <a:t>Criar tabelas no banco de dados local.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2801540522"/>
                  </a:ext>
                </a:extLst>
              </a:tr>
              <a:tr h="34915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modelo conceitual do banco de dados no BrModelo.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11" marR="4311" marT="4311" marB="0" anchor="b"/>
                </a:tc>
                <a:extLst>
                  <a:ext uri="{0D108BD9-81ED-4DB2-BD59-A6C34878D82A}">
                    <a16:rowId xmlns:a16="http://schemas.microsoft.com/office/drawing/2014/main" val="1537271967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EA2E5CB-98A6-4AB1-A003-875C30225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173760"/>
              </p:ext>
            </p:extLst>
          </p:nvPr>
        </p:nvGraphicFramePr>
        <p:xfrm>
          <a:off x="9792934" y="2116651"/>
          <a:ext cx="1718482" cy="2612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802">
                  <a:extLst>
                    <a:ext uri="{9D8B030D-6E8A-4147-A177-3AD203B41FA5}">
                      <a16:colId xmlns:a16="http://schemas.microsoft.com/office/drawing/2014/main" val="3441300901"/>
                    </a:ext>
                  </a:extLst>
                </a:gridCol>
                <a:gridCol w="455571">
                  <a:extLst>
                    <a:ext uri="{9D8B030D-6E8A-4147-A177-3AD203B41FA5}">
                      <a16:colId xmlns:a16="http://schemas.microsoft.com/office/drawing/2014/main" val="3854142823"/>
                    </a:ext>
                  </a:extLst>
                </a:gridCol>
                <a:gridCol w="634339">
                  <a:extLst>
                    <a:ext uri="{9D8B030D-6E8A-4147-A177-3AD203B41FA5}">
                      <a16:colId xmlns:a16="http://schemas.microsoft.com/office/drawing/2014/main" val="2995349455"/>
                    </a:ext>
                  </a:extLst>
                </a:gridCol>
                <a:gridCol w="351770">
                  <a:extLst>
                    <a:ext uri="{9D8B030D-6E8A-4147-A177-3AD203B41FA5}">
                      <a16:colId xmlns:a16="http://schemas.microsoft.com/office/drawing/2014/main" val="2388641579"/>
                    </a:ext>
                  </a:extLst>
                </a:gridCol>
              </a:tblGrid>
              <a:tr h="90826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007147601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Finalizar simulador financeiro do site.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617790662"/>
                  </a:ext>
                </a:extLst>
              </a:tr>
              <a:tr h="43250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tela de login do usuário com os campos: Email e senha, e dois botões: Entrar e cadastrar.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1714852958"/>
                  </a:ext>
                </a:extLst>
              </a:tr>
              <a:tr h="12153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Criar tela de cadastro de usuário com os campos: Nome completo, CPF/CNPJ, CEP, numero, complemento, </a:t>
                      </a:r>
                      <a:r>
                        <a:rPr lang="pt-BR" sz="500" u="none" strike="noStrike" dirty="0" err="1">
                          <a:effectLst/>
                        </a:rPr>
                        <a:t>email</a:t>
                      </a:r>
                      <a:r>
                        <a:rPr lang="pt-BR" sz="500" u="none" strike="noStrike" dirty="0">
                          <a:effectLst/>
                        </a:rPr>
                        <a:t>, senha, telefone de contato, </a:t>
                      </a:r>
                      <a:r>
                        <a:rPr lang="pt-BR" sz="500" u="none" strike="noStrike" dirty="0" err="1">
                          <a:effectLst/>
                        </a:rPr>
                        <a:t>qtd</a:t>
                      </a:r>
                      <a:r>
                        <a:rPr lang="pt-BR" sz="500" u="none" strike="noStrike" dirty="0">
                          <a:effectLst/>
                        </a:rPr>
                        <a:t> de galpões, metros quadrados dos galpões, </a:t>
                      </a:r>
                      <a:r>
                        <a:rPr lang="pt-BR" sz="500" u="none" strike="noStrike" dirty="0" err="1">
                          <a:effectLst/>
                        </a:rPr>
                        <a:t>qtd</a:t>
                      </a:r>
                      <a:r>
                        <a:rPr lang="pt-BR" sz="500" u="none" strike="noStrike" dirty="0">
                          <a:effectLst/>
                        </a:rPr>
                        <a:t> de ar condicionados e potencia dos </a:t>
                      </a:r>
                      <a:r>
                        <a:rPr lang="pt-BR" sz="500" u="none" strike="noStrike" dirty="0" err="1">
                          <a:effectLst/>
                        </a:rPr>
                        <a:t>ar-condicionados</a:t>
                      </a:r>
                      <a:r>
                        <a:rPr lang="pt-BR" sz="500" u="none" strike="noStrike" dirty="0">
                          <a:effectLst/>
                        </a:rPr>
                        <a:t>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55981999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 dirty="0">
                          <a:effectLst/>
                        </a:rPr>
                        <a:t>Banco de Dados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Testar banco de dados local.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1795341790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tabelas do banco de dados no Azure.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4059117368"/>
                  </a:ext>
                </a:extLst>
              </a:tr>
              <a:tr h="17300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Arquitetura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arquitetura HLD do projeto.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455670542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Criar arquitetura LLD do projeto.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Importante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5" marR="4325" marT="4325" marB="0" anchor="b"/>
                </a:tc>
                <a:extLst>
                  <a:ext uri="{0D108BD9-81ED-4DB2-BD59-A6C34878D82A}">
                    <a16:rowId xmlns:a16="http://schemas.microsoft.com/office/drawing/2014/main" val="274001596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6E6E745-0363-4EAA-B2F4-B87BA262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58495"/>
              </p:ext>
            </p:extLst>
          </p:nvPr>
        </p:nvGraphicFramePr>
        <p:xfrm>
          <a:off x="5324869" y="2116651"/>
          <a:ext cx="1718482" cy="2271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048">
                  <a:extLst>
                    <a:ext uri="{9D8B030D-6E8A-4147-A177-3AD203B41FA5}">
                      <a16:colId xmlns:a16="http://schemas.microsoft.com/office/drawing/2014/main" val="3225923815"/>
                    </a:ext>
                  </a:extLst>
                </a:gridCol>
                <a:gridCol w="470388">
                  <a:extLst>
                    <a:ext uri="{9D8B030D-6E8A-4147-A177-3AD203B41FA5}">
                      <a16:colId xmlns:a16="http://schemas.microsoft.com/office/drawing/2014/main" val="3999008611"/>
                    </a:ext>
                  </a:extLst>
                </a:gridCol>
                <a:gridCol w="564465">
                  <a:extLst>
                    <a:ext uri="{9D8B030D-6E8A-4147-A177-3AD203B41FA5}">
                      <a16:colId xmlns:a16="http://schemas.microsoft.com/office/drawing/2014/main" val="3319720796"/>
                    </a:ext>
                  </a:extLst>
                </a:gridCol>
                <a:gridCol w="382581">
                  <a:extLst>
                    <a:ext uri="{9D8B030D-6E8A-4147-A177-3AD203B41FA5}">
                      <a16:colId xmlns:a16="http://schemas.microsoft.com/office/drawing/2014/main" val="2536655194"/>
                    </a:ext>
                  </a:extLst>
                </a:gridCol>
              </a:tblGrid>
              <a:tr h="9878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637981381"/>
                  </a:ext>
                </a:extLst>
              </a:tr>
              <a:tr h="282232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Fazer Fluxogramas de Atividades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602634456"/>
                  </a:ext>
                </a:extLst>
              </a:tr>
              <a:tr h="18815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Login @AB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3425797108"/>
                  </a:ext>
                </a:extLst>
              </a:tr>
              <a:tr h="188154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Cadastro @G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09095063"/>
                  </a:ext>
                </a:extLst>
              </a:tr>
              <a:tr h="47038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Fluxograma de Capturar e registrar umidade e temperatura @LS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800455443"/>
                  </a:ext>
                </a:extLst>
              </a:tr>
              <a:tr h="47038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Fluxograma de adaptar temperatura e umidade do galpão @AC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423193233"/>
                  </a:ext>
                </a:extLst>
              </a:tr>
              <a:tr h="2869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Fluxograma de Configurações do galpão @AS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2873626972"/>
                  </a:ext>
                </a:extLst>
              </a:tr>
              <a:tr h="28693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 dirty="0">
                          <a:effectLst/>
                        </a:rPr>
                        <a:t>Gráficos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Pesquisar Dashboard do projeto @JP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Desejável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/>
                </a:tc>
                <a:extLst>
                  <a:ext uri="{0D108BD9-81ED-4DB2-BD59-A6C34878D82A}">
                    <a16:rowId xmlns:a16="http://schemas.microsoft.com/office/drawing/2014/main" val="17745355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53C2E7E-1B9A-4D5E-AA8D-EF1EA392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98433"/>
              </p:ext>
            </p:extLst>
          </p:nvPr>
        </p:nvGraphicFramePr>
        <p:xfrm>
          <a:off x="7380433" y="4287278"/>
          <a:ext cx="2075419" cy="2346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344">
                  <a:extLst>
                    <a:ext uri="{9D8B030D-6E8A-4147-A177-3AD203B41FA5}">
                      <a16:colId xmlns:a16="http://schemas.microsoft.com/office/drawing/2014/main" val="65282342"/>
                    </a:ext>
                  </a:extLst>
                </a:gridCol>
                <a:gridCol w="549565">
                  <a:extLst>
                    <a:ext uri="{9D8B030D-6E8A-4147-A177-3AD203B41FA5}">
                      <a16:colId xmlns:a16="http://schemas.microsoft.com/office/drawing/2014/main" val="3577865518"/>
                    </a:ext>
                  </a:extLst>
                </a:gridCol>
                <a:gridCol w="821116">
                  <a:extLst>
                    <a:ext uri="{9D8B030D-6E8A-4147-A177-3AD203B41FA5}">
                      <a16:colId xmlns:a16="http://schemas.microsoft.com/office/drawing/2014/main" val="2202354111"/>
                    </a:ext>
                  </a:extLst>
                </a:gridCol>
                <a:gridCol w="394394">
                  <a:extLst>
                    <a:ext uri="{9D8B030D-6E8A-4147-A177-3AD203B41FA5}">
                      <a16:colId xmlns:a16="http://schemas.microsoft.com/office/drawing/2014/main" val="1323115811"/>
                    </a:ext>
                  </a:extLst>
                </a:gridCol>
              </a:tblGrid>
              <a:tr h="101832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251352422"/>
                  </a:ext>
                </a:extLst>
              </a:tr>
              <a:tr h="290946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Site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Fazer barra de menu lateral para navegação entre as páginas do site.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3526580314"/>
                  </a:ext>
                </a:extLst>
              </a:tr>
              <a:tr h="48491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modal com opções de edição de produto, ambiente e informações dos galpões na página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908979256"/>
                  </a:ext>
                </a:extLst>
              </a:tr>
              <a:tr h="29579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Alinhar cores das páginas já feitas e as conectar por links.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020542406"/>
                  </a:ext>
                </a:extLst>
              </a:tr>
              <a:tr h="38792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Banco de dados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Inserir dados consistentes no banco de dados relacionados a usuários e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1576065479"/>
                  </a:ext>
                </a:extLst>
              </a:tr>
              <a:tr h="392778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Testar querys de select com as informações inseridas no banco de dados.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701447845"/>
                  </a:ext>
                </a:extLst>
              </a:tr>
              <a:tr h="19396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5" marR="117385" marT="58693" marB="5869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tutorial de nodeJS para professora Marise.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2217770533"/>
                  </a:ext>
                </a:extLst>
              </a:tr>
              <a:tr h="198813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Revisar planilha de riscos do projeto.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Desejável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9" marR="4849" marT="4849" marB="0" anchor="b"/>
                </a:tc>
                <a:extLst>
                  <a:ext uri="{0D108BD9-81ED-4DB2-BD59-A6C34878D82A}">
                    <a16:rowId xmlns:a16="http://schemas.microsoft.com/office/drawing/2014/main" val="424754404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53C5CB1-C143-4D5B-BBE9-A50BA4541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04783"/>
              </p:ext>
            </p:extLst>
          </p:nvPr>
        </p:nvGraphicFramePr>
        <p:xfrm>
          <a:off x="2736148" y="4168059"/>
          <a:ext cx="2075418" cy="2466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070">
                  <a:extLst>
                    <a:ext uri="{9D8B030D-6E8A-4147-A177-3AD203B41FA5}">
                      <a16:colId xmlns:a16="http://schemas.microsoft.com/office/drawing/2014/main" val="3341582971"/>
                    </a:ext>
                  </a:extLst>
                </a:gridCol>
                <a:gridCol w="648063">
                  <a:extLst>
                    <a:ext uri="{9D8B030D-6E8A-4147-A177-3AD203B41FA5}">
                      <a16:colId xmlns:a16="http://schemas.microsoft.com/office/drawing/2014/main" val="3224564333"/>
                    </a:ext>
                  </a:extLst>
                </a:gridCol>
                <a:gridCol w="578394">
                  <a:extLst>
                    <a:ext uri="{9D8B030D-6E8A-4147-A177-3AD203B41FA5}">
                      <a16:colId xmlns:a16="http://schemas.microsoft.com/office/drawing/2014/main" val="2739157135"/>
                    </a:ext>
                  </a:extLst>
                </a:gridCol>
                <a:gridCol w="537891">
                  <a:extLst>
                    <a:ext uri="{9D8B030D-6E8A-4147-A177-3AD203B41FA5}">
                      <a16:colId xmlns:a16="http://schemas.microsoft.com/office/drawing/2014/main" val="3703455914"/>
                    </a:ext>
                  </a:extLst>
                </a:gridCol>
              </a:tblGrid>
              <a:tr h="10214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ID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Grupo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Descrição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Importância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34733879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Ajustes Finais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386" marR="117386" marT="58693" marB="586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bug na tela sobre.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66474342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2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bug na tela cadastro.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102750453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3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Colocar modal no editar galpões.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538016453"/>
                  </a:ext>
                </a:extLst>
              </a:tr>
              <a:tr h="2918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4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500" u="none" strike="noStrike">
                          <a:effectLst/>
                        </a:rPr>
                        <a:t>Arrumar altura do titulona tela dashboard.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152342271"/>
                  </a:ext>
                </a:extLst>
              </a:tr>
              <a:tr h="19457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5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Alinhar telas em tempo real.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2567510002"/>
                  </a:ext>
                </a:extLst>
              </a:tr>
              <a:tr h="306449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6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verificação de login com sweetAlert.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416436231"/>
                  </a:ext>
                </a:extLst>
              </a:tr>
              <a:tr h="291857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7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Mudar cor de fundo e alinhar a tela do simulador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Desejável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4024908265"/>
                  </a:ext>
                </a:extLst>
              </a:tr>
              <a:tr h="296721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8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Adicionar botão voltar na tela de cadastro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Essencial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97093781"/>
                  </a:ext>
                </a:extLst>
              </a:tr>
              <a:tr h="19943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9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Revisar Documentação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Importante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1006718751"/>
                  </a:ext>
                </a:extLst>
              </a:tr>
              <a:tr h="199435"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u="none" strike="noStrike">
                          <a:effectLst/>
                        </a:rPr>
                        <a:t>10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u="none" strike="noStrike">
                          <a:effectLst/>
                        </a:rPr>
                        <a:t>Apresentação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>
                          <a:effectLst/>
                        </a:rPr>
                        <a:t>Fazer slides das apresentações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u="none" strike="noStrike" dirty="0">
                          <a:effectLst/>
                        </a:rPr>
                        <a:t>Essencial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4" marR="4864" marT="4864" marB="0" anchor="b"/>
                </a:tc>
                <a:extLst>
                  <a:ext uri="{0D108BD9-81ED-4DB2-BD59-A6C34878D82A}">
                    <a16:rowId xmlns:a16="http://schemas.microsoft.com/office/drawing/2014/main" val="3654696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97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Sprints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6A953B0-6B07-4D68-8B49-A5A340A30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98796"/>
              </p:ext>
            </p:extLst>
          </p:nvPr>
        </p:nvGraphicFramePr>
        <p:xfrm>
          <a:off x="1445741" y="1786834"/>
          <a:ext cx="7772400" cy="48474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2228">
                  <a:extLst>
                    <a:ext uri="{9D8B030D-6E8A-4147-A177-3AD203B41FA5}">
                      <a16:colId xmlns:a16="http://schemas.microsoft.com/office/drawing/2014/main" val="316568097"/>
                    </a:ext>
                  </a:extLst>
                </a:gridCol>
                <a:gridCol w="2058110">
                  <a:extLst>
                    <a:ext uri="{9D8B030D-6E8A-4147-A177-3AD203B41FA5}">
                      <a16:colId xmlns:a16="http://schemas.microsoft.com/office/drawing/2014/main" val="1276162790"/>
                    </a:ext>
                  </a:extLst>
                </a:gridCol>
                <a:gridCol w="3075062">
                  <a:extLst>
                    <a:ext uri="{9D8B030D-6E8A-4147-A177-3AD203B41FA5}">
                      <a16:colId xmlns:a16="http://schemas.microsoft.com/office/drawing/2014/main" val="3808659901"/>
                    </a:ext>
                  </a:extLst>
                </a:gridCol>
                <a:gridCol w="1477000">
                  <a:extLst>
                    <a:ext uri="{9D8B030D-6E8A-4147-A177-3AD203B41FA5}">
                      <a16:colId xmlns:a16="http://schemas.microsoft.com/office/drawing/2014/main" val="745465231"/>
                    </a:ext>
                  </a:extLst>
                </a:gridCol>
              </a:tblGrid>
              <a:tr h="21032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Grupo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Descrição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Importância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2155468761"/>
                  </a:ext>
                </a:extLst>
              </a:tr>
              <a:tr h="600919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Fazer barra de menu lateral para navegação entre as páginas do site.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249554968"/>
                  </a:ext>
                </a:extLst>
              </a:tr>
              <a:tr h="1001532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Fazer modal com opções de edição de produto, ambiente e informações dos galpões na página galpões.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703371046"/>
                  </a:ext>
                </a:extLst>
              </a:tr>
              <a:tr h="610934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Alinhar cores das páginas já feitas e as conectar por links.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382410777"/>
                  </a:ext>
                </a:extLst>
              </a:tr>
              <a:tr h="801224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Banco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Inserir dados consistentes no banco de dados relacionados a usuários e galpões.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109805659"/>
                  </a:ext>
                </a:extLst>
              </a:tr>
              <a:tr h="81124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Testar querys de select com as informações inseridas no banco de dados.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264174319"/>
                  </a:ext>
                </a:extLst>
              </a:tr>
              <a:tr h="4006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Documentação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01" marR="84301" marT="42151" marB="42151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Fazer tutorial de nodeJS para professora Marise.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Importante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3127161112"/>
                  </a:ext>
                </a:extLst>
              </a:tr>
              <a:tr h="410628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Revisar planilha de riscos do projeto.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Desejável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15" marR="10015" marT="10015" marB="0" anchor="b"/>
                </a:tc>
                <a:extLst>
                  <a:ext uri="{0D108BD9-81ED-4DB2-BD59-A6C34878D82A}">
                    <a16:rowId xmlns:a16="http://schemas.microsoft.com/office/drawing/2014/main" val="150954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2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Riscos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B69974-76B5-4A7D-AA79-6024B99B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2133600"/>
            <a:ext cx="12087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6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C38678-484E-44F8-A6B4-7E81EA2DB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2641203"/>
            <a:ext cx="6096000" cy="20269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77C318-69F4-4E14-B5E0-BE17CAF2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044"/>
            <a:ext cx="5791199" cy="17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 (GitHub)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B6B5D8-7764-4FA2-8E4C-9AFF20E4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24" y="1911445"/>
            <a:ext cx="7638952" cy="4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Ferramentas de Gerenciamento (</a:t>
            </a:r>
            <a:r>
              <a:rPr lang="pt-BR" sz="3200" dirty="0" err="1">
                <a:latin typeface="Berlin Sans FB" panose="020E0602020502020306" pitchFamily="34" charset="0"/>
              </a:rPr>
              <a:t>Trello</a:t>
            </a:r>
            <a:r>
              <a:rPr lang="pt-BR" sz="3200" dirty="0">
                <a:latin typeface="Berlin Sans FB" panose="020E0602020502020306" pitchFamily="34" charset="0"/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CC8F69-34E5-417B-A86A-D25C0B0E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1963047"/>
            <a:ext cx="9476581" cy="46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Modelo Conceitual (DER)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8AD1D-B79B-4472-9A89-CB22DF7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13" y="2010023"/>
            <a:ext cx="6175774" cy="42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Modelo Conceitual (DER)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C0D1E75-6601-4AE2-8BC7-613BAF2FD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7" t="35676" b="35496"/>
          <a:stretch/>
        </p:blipFill>
        <p:spPr>
          <a:xfrm>
            <a:off x="1540913" y="2372497"/>
            <a:ext cx="911017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Contexto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1BC8B-C35A-4330-96DB-538FF76A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20" y="3225851"/>
            <a:ext cx="3048000" cy="2000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36E817-BE82-4007-8C37-6A63085316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r="9268"/>
          <a:stretch/>
        </p:blipFill>
        <p:spPr>
          <a:xfrm>
            <a:off x="304800" y="2474430"/>
            <a:ext cx="5768397" cy="3503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968C73-F640-4990-9E9E-E5836C6BB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48" y="3225851"/>
            <a:ext cx="3086100" cy="2000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4BF79D2-1268-46BC-87D7-19B8BA6043AD}"/>
              </a:ext>
            </a:extLst>
          </p:cNvPr>
          <p:cNvSpPr txBox="1"/>
          <p:nvPr/>
        </p:nvSpPr>
        <p:spPr>
          <a:xfrm>
            <a:off x="825623" y="1755878"/>
            <a:ext cx="435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Galpões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C29D94-D1E7-49E1-91D7-E1D8E4EDAD22}"/>
              </a:ext>
            </a:extLst>
          </p:cNvPr>
          <p:cNvSpPr txBox="1"/>
          <p:nvPr/>
        </p:nvSpPr>
        <p:spPr>
          <a:xfrm>
            <a:off x="6710837" y="2058848"/>
            <a:ext cx="435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Alimentos perecíveis e farmacêuticos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DF39B0-5B09-48BA-AAB0-C8D3E959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8" b="107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6D0C64C-BA9E-4135-9DCF-55BE75B9AD85}"/>
              </a:ext>
            </a:extLst>
          </p:cNvPr>
          <p:cNvSpPr txBox="1"/>
          <p:nvPr/>
        </p:nvSpPr>
        <p:spPr>
          <a:xfrm>
            <a:off x="4406274" y="2105561"/>
            <a:ext cx="33794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solidFill>
                  <a:schemeClr val="bg1">
                    <a:lumMod val="95000"/>
                  </a:schemeClr>
                </a:solidFill>
                <a:latin typeface="TypoSlabserif-Light" panose="02000403050000020004" pitchFamily="2" charset="0"/>
                <a:cs typeface="AngsanaUPC" panose="020B0502040204020203" pitchFamily="18" charset="-34"/>
              </a:rPr>
              <a:t>Site</a:t>
            </a:r>
            <a:endParaRPr lang="pt-BR" dirty="0">
              <a:solidFill>
                <a:schemeClr val="bg1">
                  <a:lumMod val="95000"/>
                </a:schemeClr>
              </a:solidFill>
              <a:latin typeface="TypoSlabserif-Light" panose="02000403050000020004" pitchFamily="2" charset="0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24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C4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6FED76-D755-437B-B2DE-60CA386EF1F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Obrigado pela atenção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834054-36EB-43DF-A710-D858CC6A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9665"/>
            <a:ext cx="7188199" cy="28752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0F6D04-B693-400A-8F4F-8872DA1F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028" y="2524122"/>
            <a:ext cx="1043355" cy="10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Contexto de Negócio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A1F0F6-B694-4275-989B-3F00E80AF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r="22611"/>
          <a:stretch/>
        </p:blipFill>
        <p:spPr>
          <a:xfrm>
            <a:off x="7924800" y="2049640"/>
            <a:ext cx="3551583" cy="3494993"/>
          </a:xfrm>
          <a:prstGeom prst="rect">
            <a:avLst/>
          </a:prstGeom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2A390427-F2F1-46CC-BE0A-B0BE7032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141375"/>
            <a:ext cx="6414051" cy="432568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Segundo pesquisa da </a:t>
            </a:r>
            <a:r>
              <a:rPr lang="pt-BR" dirty="0" err="1"/>
              <a:t>Colliers</a:t>
            </a:r>
            <a:r>
              <a:rPr lang="pt-BR" dirty="0"/>
              <a:t> Internacional Brasil;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Crescimento 240 mil m² em 2018;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687,5 mil m² construídos em MG;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Vacância de 20,7%;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40% </a:t>
            </a:r>
            <a:r>
              <a:rPr lang="pt-BR"/>
              <a:t>dos alimentos perdidos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96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Justificativa do Projeto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B90ADA7-1E9E-4AE3-8654-2EAED15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90668"/>
            <a:ext cx="5059017" cy="4351338"/>
          </a:xfrm>
        </p:spPr>
        <p:txBody>
          <a:bodyPr/>
          <a:lstStyle/>
          <a:p>
            <a:r>
              <a:rPr lang="pt-BR" dirty="0" err="1"/>
              <a:t>Iot</a:t>
            </a:r>
            <a:r>
              <a:rPr lang="pt-BR" dirty="0"/>
              <a:t> (internet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Automatização;</a:t>
            </a:r>
          </a:p>
          <a:p>
            <a:endParaRPr lang="pt-BR" dirty="0"/>
          </a:p>
          <a:p>
            <a:r>
              <a:rPr lang="pt-BR" dirty="0"/>
              <a:t>Lucro;</a:t>
            </a:r>
          </a:p>
          <a:p>
            <a:endParaRPr lang="pt-BR" dirty="0"/>
          </a:p>
          <a:p>
            <a:r>
              <a:rPr lang="pt-BR" dirty="0"/>
              <a:t>Flexibilidade.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D499CE-3482-43B2-89E5-60EFB6FE4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78" y="1895182"/>
            <a:ext cx="5657843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6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Desenho de Solução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5C1BF9-27B7-4B9F-9EA3-3B4B8A17E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3781" r="15148" b="12015"/>
          <a:stretch/>
        </p:blipFill>
        <p:spPr>
          <a:xfrm>
            <a:off x="3175246" y="1818583"/>
            <a:ext cx="5841507" cy="49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HLD(High Level Designer)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2E54B5A-89F5-4E94-9142-A386F61C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4814"/>
            <a:ext cx="12192000" cy="36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LLW (Low Level Designer)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0E1BAE-D388-4278-9123-8FEEDA98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" y="1621873"/>
            <a:ext cx="11343502" cy="45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7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de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FA9323-AC7E-4707-A383-13B371B6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2" y="1853899"/>
            <a:ext cx="3599163" cy="2175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F71995-59C8-4D6F-98C5-DEA21D49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55" y="1984674"/>
            <a:ext cx="3993343" cy="20450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9F42A4-6092-46C4-AA95-675A8051F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02" y="4532871"/>
            <a:ext cx="4327826" cy="17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EAEE8E-3D12-4374-9790-E87DA227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44" y="5625669"/>
            <a:ext cx="1043355" cy="10085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3D59C28-520B-4D7E-A414-242E56720682}"/>
              </a:ext>
            </a:extLst>
          </p:cNvPr>
          <p:cNvSpPr/>
          <p:nvPr/>
        </p:nvSpPr>
        <p:spPr>
          <a:xfrm>
            <a:off x="0" y="0"/>
            <a:ext cx="12192000" cy="1683657"/>
          </a:xfrm>
          <a:prstGeom prst="rect">
            <a:avLst/>
          </a:prstGeom>
          <a:solidFill>
            <a:srgbClr val="00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Berlin Sans FB" panose="020E0602020502020306" pitchFamily="34" charset="0"/>
              </a:rPr>
              <a:t>Planilha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47DD6D-3B1C-475C-A039-24D67F39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20" y="1776686"/>
            <a:ext cx="8035160" cy="48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1633</Words>
  <Application>Microsoft Office PowerPoint</Application>
  <PresentationFormat>Widescreen</PresentationFormat>
  <Paragraphs>419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AngsanaUPC</vt:lpstr>
      <vt:lpstr>Arial</vt:lpstr>
      <vt:lpstr>Berlin Sans FB</vt:lpstr>
      <vt:lpstr>Calibri</vt:lpstr>
      <vt:lpstr>Calibri Light</vt:lpstr>
      <vt:lpstr>TypoSlabserif-Light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PEDRO DA SILVA SOARES</dc:creator>
  <cp:lastModifiedBy>João Pedro Soares</cp:lastModifiedBy>
  <cp:revision>1</cp:revision>
  <dcterms:created xsi:type="dcterms:W3CDTF">2019-04-26T21:24:36Z</dcterms:created>
  <dcterms:modified xsi:type="dcterms:W3CDTF">2019-05-03T01:19:02Z</dcterms:modified>
</cp:coreProperties>
</file>